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938" r:id="rId1"/>
  </p:sldMasterIdLst>
  <p:notesMasterIdLst>
    <p:notesMasterId r:id="rId10"/>
  </p:notesMasterIdLst>
  <p:handoutMasterIdLst>
    <p:handoutMasterId r:id="rId11"/>
  </p:handoutMasterIdLst>
  <p:sldIdLst>
    <p:sldId id="416" r:id="rId2"/>
    <p:sldId id="348" r:id="rId3"/>
    <p:sldId id="409" r:id="rId4"/>
    <p:sldId id="410" r:id="rId5"/>
    <p:sldId id="411" r:id="rId6"/>
    <p:sldId id="414" r:id="rId7"/>
    <p:sldId id="413" r:id="rId8"/>
    <p:sldId id="415" r:id="rId9"/>
  </p:sldIdLst>
  <p:sldSz cx="13004800" cy="9753600"/>
  <p:notesSz cx="70104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1pPr>
    <a:lvl2pPr marL="45715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2pPr>
    <a:lvl3pPr marL="91430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3pPr>
    <a:lvl4pPr marL="13714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4pPr>
    <a:lvl5pPr marL="182861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5pPr>
    <a:lvl6pPr marL="2285767" algn="l" defTabSz="914307" rtl="0" eaLnBrk="1" latinLnBrk="0" hangingPunct="1"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6pPr>
    <a:lvl7pPr marL="2742919" algn="l" defTabSz="914307" rtl="0" eaLnBrk="1" latinLnBrk="0" hangingPunct="1"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7pPr>
    <a:lvl8pPr marL="3200072" algn="l" defTabSz="914307" rtl="0" eaLnBrk="1" latinLnBrk="0" hangingPunct="1"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8pPr>
    <a:lvl9pPr marL="3657226" algn="l" defTabSz="914307" rtl="0" eaLnBrk="1" latinLnBrk="0" hangingPunct="1">
      <a:defRPr sz="4300" kern="1200">
        <a:solidFill>
          <a:srgbClr val="000000"/>
        </a:solidFill>
        <a:latin typeface="Gill Sans" pitchFamily="1" charset="0"/>
        <a:ea typeface="Gill Sans" pitchFamily="1" charset="0"/>
        <a:cs typeface="Gill Sans" pitchFamily="1" charset="0"/>
        <a:sym typeface="Gill 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CB1"/>
    <a:srgbClr val="ACACAC"/>
    <a:srgbClr val="DD1E2F"/>
    <a:srgbClr val="06A2CB"/>
    <a:srgbClr val="EBB035"/>
    <a:srgbClr val="1B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5842" autoAdjust="0"/>
  </p:normalViewPr>
  <p:slideViewPr>
    <p:cSldViewPr>
      <p:cViewPr>
        <p:scale>
          <a:sx n="42" d="100"/>
          <a:sy n="42" d="100"/>
        </p:scale>
        <p:origin x="-1410" y="-2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F32B94F-C7A1-4FED-8BAA-D64320F4B5D8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8FD63DF-F9AB-4440-AF2F-AE0A21ED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80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AA3CE24-D246-4221-BFAC-1349D6DC1A4C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A2E44DE-A5E3-4056-BBCA-E56B045E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7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07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67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10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66AC0-38DC-411F-82D2-D5E9C11E41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9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7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7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6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7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6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1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7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8/18/2014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E5CC-638E-476A-82A0-D283109A1F9F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3677-991D-45F4-A6BF-14E131B1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49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upload.wikimedia.org/wikipedia/commons/6/69/Flickr_jef_31871680--In-N-Out_Cheeseburg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turningoffjapanese.com/wp-content/uploads/2011/06/P5311067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-4505"/>
            <a:ext cx="12043229" cy="97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kaplinsky\Desktop\252281-innout20x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" y="2057073"/>
            <a:ext cx="12971780" cy="63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619" y="1295400"/>
            <a:ext cx="33147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x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kaplinsky\Desktop\100x100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68">
            <a:off x="2118506" y="-2809784"/>
            <a:ext cx="9156643" cy="137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2819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100x100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robertkaplinsky.com/wp-content/uploads/2013/09/menu_url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8" y="-10332"/>
            <a:ext cx="13018576" cy="97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bertkaplinsky.com/wp-content/uploads/2013/09/receip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-1295399"/>
            <a:ext cx="7086601" cy="122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bertkaplinsky.com/wp-content/uploads/2013/09/receipt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80579"/>
            <a:ext cx="13004800" cy="224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21511</TotalTime>
  <Pages>0</Pages>
  <Words>5</Words>
  <Characters>0</Characters>
  <Application>Microsoft Office PowerPoint</Application>
  <PresentationFormat>Custom</PresentationFormat>
  <Lines>0</Lines>
  <Paragraphs>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Perplexing Problems</dc:title>
  <dc:creator>Robert</dc:creator>
  <cp:lastModifiedBy>Andrew Busch</cp:lastModifiedBy>
  <cp:revision>749</cp:revision>
  <cp:lastPrinted>2013-09-16T21:08:15Z</cp:lastPrinted>
  <dcterms:created xsi:type="dcterms:W3CDTF">2013-01-22T04:59:29Z</dcterms:created>
  <dcterms:modified xsi:type="dcterms:W3CDTF">2014-08-18T21:04:37Z</dcterms:modified>
</cp:coreProperties>
</file>