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4941-9890-487C-81FE-1C66C66F09EB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8671-4D7C-4560-BE92-839F63767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4941-9890-487C-81FE-1C66C66F09EB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8671-4D7C-4560-BE92-839F63767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4941-9890-487C-81FE-1C66C66F09EB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8671-4D7C-4560-BE92-839F63767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4941-9890-487C-81FE-1C66C66F09EB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8671-4D7C-4560-BE92-839F63767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4941-9890-487C-81FE-1C66C66F09EB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8671-4D7C-4560-BE92-839F63767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4941-9890-487C-81FE-1C66C66F09EB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8671-4D7C-4560-BE92-839F63767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4941-9890-487C-81FE-1C66C66F09EB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8671-4D7C-4560-BE92-839F63767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4941-9890-487C-81FE-1C66C66F09EB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8671-4D7C-4560-BE92-839F63767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4941-9890-487C-81FE-1C66C66F09EB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8671-4D7C-4560-BE92-839F63767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4941-9890-487C-81FE-1C66C66F09EB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8671-4D7C-4560-BE92-839F63767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4941-9890-487C-81FE-1C66C66F09EB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38671-4D7C-4560-BE92-839F63767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C4941-9890-487C-81FE-1C66C66F09EB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38671-4D7C-4560-BE92-839F63767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You are the owner of a furniture shop, which specializes in full-size Lego-inspired furniture.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Your supplier can deliver 8 small components, and 6 large components each day.  </a:t>
            </a:r>
          </a:p>
          <a:p>
            <a:pPr>
              <a:buNone/>
            </a:pPr>
            <a:r>
              <a:rPr lang="en-US" sz="2400" dirty="0" smtClean="0"/>
              <a:t>How do you make the most profit?</a:t>
            </a:r>
          </a:p>
          <a:p>
            <a:pPr>
              <a:buNone/>
            </a:pPr>
            <a:r>
              <a:rPr lang="en-US" sz="2400" dirty="0" smtClean="0"/>
              <a:t>Convince the COO (Chief Operating Officer)!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447800" y="381000"/>
            <a:ext cx="6264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FF0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FUNKY FURNITURE!</a:t>
            </a:r>
            <a:endParaRPr lang="en-US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FFFF0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599" y="2514600"/>
            <a:ext cx="410062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839845" y="2971800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small</a:t>
            </a:r>
          </a:p>
          <a:p>
            <a:r>
              <a:rPr lang="en-US" dirty="0" smtClean="0"/>
              <a:t>2 large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2987749"/>
            <a:ext cx="84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small</a:t>
            </a:r>
          </a:p>
          <a:p>
            <a:r>
              <a:rPr lang="en-US" dirty="0"/>
              <a:t>1</a:t>
            </a:r>
            <a:r>
              <a:rPr lang="en-US" dirty="0" smtClean="0"/>
              <a:t> large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0074"/>
            <a:ext cx="5305678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91" y="3835976"/>
            <a:ext cx="6490322" cy="226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485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Several years later, your shop is now a large chain.  You have updated your product line: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Your supplier can deliver 1200 small components, and 800 large components each day.  </a:t>
            </a:r>
          </a:p>
          <a:p>
            <a:pPr>
              <a:buNone/>
            </a:pPr>
            <a:r>
              <a:rPr lang="en-US" sz="2400" dirty="0" smtClean="0"/>
              <a:t>How do you make the most profit?</a:t>
            </a:r>
          </a:p>
          <a:p>
            <a:pPr>
              <a:buNone/>
            </a:pPr>
            <a:r>
              <a:rPr lang="en-US" sz="2400" dirty="0" smtClean="0"/>
              <a:t>Convince the COO!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447800" y="381000"/>
            <a:ext cx="6264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FF0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FUNKY FURNITURE!</a:t>
            </a:r>
            <a:endParaRPr lang="en-US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FFFF0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438400"/>
            <a:ext cx="379604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107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Hatboro-Horsham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Hatboro-Horsham School District</dc:creator>
  <cp:lastModifiedBy>Andrew Busch</cp:lastModifiedBy>
  <cp:revision>14</cp:revision>
  <dcterms:created xsi:type="dcterms:W3CDTF">2013-04-22T13:22:03Z</dcterms:created>
  <dcterms:modified xsi:type="dcterms:W3CDTF">2013-11-18T17:25:03Z</dcterms:modified>
</cp:coreProperties>
</file>