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568-20AD-4CAF-B766-3C99E3F0A1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435-B4A9-4EB0-8F92-087FBEC0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8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568-20AD-4CAF-B766-3C99E3F0A1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435-B4A9-4EB0-8F92-087FBEC0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7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568-20AD-4CAF-B766-3C99E3F0A1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435-B4A9-4EB0-8F92-087FBEC0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8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568-20AD-4CAF-B766-3C99E3F0A1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435-B4A9-4EB0-8F92-087FBEC0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6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568-20AD-4CAF-B766-3C99E3F0A1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435-B4A9-4EB0-8F92-087FBEC0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3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568-20AD-4CAF-B766-3C99E3F0A1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435-B4A9-4EB0-8F92-087FBEC0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7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568-20AD-4CAF-B766-3C99E3F0A1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435-B4A9-4EB0-8F92-087FBEC0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568-20AD-4CAF-B766-3C99E3F0A1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435-B4A9-4EB0-8F92-087FBEC0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1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568-20AD-4CAF-B766-3C99E3F0A1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435-B4A9-4EB0-8F92-087FBEC0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1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568-20AD-4CAF-B766-3C99E3F0A1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435-B4A9-4EB0-8F92-087FBEC0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8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568-20AD-4CAF-B766-3C99E3F0A1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435-B4A9-4EB0-8F92-087FBEC0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2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8E568-20AD-4CAF-B766-3C99E3F0A1E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2435-B4A9-4EB0-8F92-087FBEC0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1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Trig WAR!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6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ndrew.busch\Desktop\Screen Shot 04-20-15 at 10.40 AM 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" y="1524000"/>
            <a:ext cx="921073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46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drew.busch\Desktop\Screen Shot 04-20-15 at 10.39 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" y="1752600"/>
            <a:ext cx="9131968" cy="281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432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ndrew.busch\Desktop\Screen Shot 04-20-15 at 10.39 AM 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8468"/>
            <a:ext cx="9143999" cy="3099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855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ndrew.busch\Desktop\Screen Shot 04-20-15 at 10.39 AM 0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144000" cy="404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357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ndrew.busch\Desktop\Screen Shot 04-20-15 at 10.40 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7392"/>
            <a:ext cx="9144000" cy="416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06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ndrew.busch\Desktop\Screen Shot 04-20-15 at 10.40 AM 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6126163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97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ndrew.busch\Desktop\Screen Shot 04-20-15 at 10.40 AM 0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43000"/>
            <a:ext cx="9144000" cy="429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123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Trig WAR!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 WAR!</dc:title>
  <dc:creator>Andrew Busch</dc:creator>
  <cp:lastModifiedBy>Andrew Busch</cp:lastModifiedBy>
  <cp:revision>3</cp:revision>
  <dcterms:created xsi:type="dcterms:W3CDTF">2015-04-20T16:41:23Z</dcterms:created>
  <dcterms:modified xsi:type="dcterms:W3CDTF">2015-04-20T16:45:28Z</dcterms:modified>
</cp:coreProperties>
</file>